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Average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742e3e7cd_1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742e3e7cd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18ab334633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18ab334633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193c53257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193c53257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93c53257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93c53257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b9a3abeb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b9a3abe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93c53257a_0_3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93c53257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4400e736_2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4400e736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8ab334633_0_1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8ab33463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42e3e7cd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42e3e7cd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bab3a369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bab3a369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4400e73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4400e73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8ab334633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8ab334633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93c53257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193c53257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93c53257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93c53257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9c40d9f9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9c40d9f9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18ab334633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18ab334633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fade thruBlk="1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0"/>
              <a:t>Projet Google </a:t>
            </a:r>
            <a:br>
              <a:rPr b="1" lang="fr" sz="6000"/>
            </a:br>
            <a:r>
              <a:rPr b="1" lang="fr" sz="6000"/>
              <a:t>Hashcode 2016</a:t>
            </a:r>
            <a:endParaRPr b="1" sz="6000"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671250" y="3174875"/>
            <a:ext cx="78015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chemeClr val="dk1"/>
                </a:solidFill>
              </a:rPr>
              <a:t>Programmation Efficace - Groupe B n°10</a:t>
            </a:r>
            <a:endParaRPr b="1" sz="2500">
              <a:solidFill>
                <a:schemeClr val="dk1"/>
              </a:solidFill>
            </a:endParaRPr>
          </a:p>
        </p:txBody>
      </p:sp>
      <p:cxnSp>
        <p:nvCxnSpPr>
          <p:cNvPr id="62" name="Google Shape;62;p13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Les quelques fonctions qu’on utilise</a:t>
            </a:r>
            <a:endParaRPr sz="3600"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7850" y="1878625"/>
            <a:ext cx="5448300" cy="200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6850" y="1085850"/>
            <a:ext cx="6515100" cy="32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Les quelques fonctions qu’on utilise</a:t>
            </a:r>
            <a:endParaRPr sz="3600"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7900" y="1436750"/>
            <a:ext cx="4448175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Ce qu’on a ajouté pour améliorer</a:t>
            </a:r>
            <a:endParaRPr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4914900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6099" y="2484450"/>
            <a:ext cx="5546200" cy="208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435575" y="1816950"/>
            <a:ext cx="37494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fonction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assign_drone(index)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/>
              <a:t>partie 1</a:t>
            </a:r>
            <a:endParaRPr sz="2200"/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2625" y="621787"/>
            <a:ext cx="4208324" cy="3899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435575" y="1816950"/>
            <a:ext cx="37494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La fonction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assign_drone(index)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/>
              <a:t>partie 2</a:t>
            </a:r>
            <a:endParaRPr sz="2200"/>
          </a:p>
        </p:txBody>
      </p:sp>
      <p:pic>
        <p:nvPicPr>
          <p:cNvPr id="141" name="Google Shape;141;p26"/>
          <p:cNvPicPr preferRelativeResize="0"/>
          <p:nvPr/>
        </p:nvPicPr>
        <p:blipFill rotWithShape="1">
          <a:blip r:embed="rId3">
            <a:alphaModFix/>
          </a:blip>
          <a:srcRect b="87874" l="0" r="8958" t="0"/>
          <a:stretch/>
        </p:blipFill>
        <p:spPr>
          <a:xfrm>
            <a:off x="4719575" y="1235350"/>
            <a:ext cx="4208324" cy="519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9575" y="1808495"/>
            <a:ext cx="4208325" cy="2359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type="title"/>
          </p:nvPr>
        </p:nvSpPr>
        <p:spPr>
          <a:xfrm>
            <a:off x="4859575" y="17166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Et enfin, la fonction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solve( )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750" y="1450525"/>
            <a:ext cx="4229676" cy="224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1000">
        <p:push dir="r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8"/>
          <p:cNvPicPr preferRelativeResize="0"/>
          <p:nvPr/>
        </p:nvPicPr>
        <p:blipFill rotWithShape="1">
          <a:blip r:embed="rId3">
            <a:alphaModFix/>
          </a:blip>
          <a:srcRect b="7813" l="0" r="0" t="7813"/>
          <a:stretch/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8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6000"/>
              <a:t>Projet Google </a:t>
            </a:r>
            <a:br>
              <a:rPr b="1" lang="fr" sz="6000"/>
            </a:br>
            <a:r>
              <a:rPr b="1" lang="fr" sz="6000"/>
              <a:t>Hashcode 2016</a:t>
            </a:r>
            <a:endParaRPr b="1" sz="6000"/>
          </a:p>
        </p:txBody>
      </p:sp>
      <p:sp>
        <p:nvSpPr>
          <p:cNvPr id="155" name="Google Shape;155;p28"/>
          <p:cNvSpPr txBox="1"/>
          <p:nvPr>
            <p:ph idx="1" type="subTitle"/>
          </p:nvPr>
        </p:nvSpPr>
        <p:spPr>
          <a:xfrm>
            <a:off x="671250" y="3174875"/>
            <a:ext cx="7801500" cy="65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500">
                <a:solidFill>
                  <a:schemeClr val="dk1"/>
                </a:solidFill>
              </a:rPr>
              <a:t>Programmation Efficace - Groupe B n°10</a:t>
            </a:r>
            <a:endParaRPr b="1" sz="2500">
              <a:solidFill>
                <a:schemeClr val="dk1"/>
              </a:solidFill>
            </a:endParaRPr>
          </a:p>
        </p:txBody>
      </p:sp>
      <p:cxnSp>
        <p:nvCxnSpPr>
          <p:cNvPr id="156" name="Google Shape;156;p28"/>
          <p:cNvCxnSpPr/>
          <p:nvPr/>
        </p:nvCxnSpPr>
        <p:spPr>
          <a:xfrm>
            <a:off x="615150" y="2998025"/>
            <a:ext cx="5004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problème ou le défi</a:t>
            </a:r>
            <a:endParaRPr/>
          </a:p>
        </p:txBody>
      </p:sp>
      <p:sp>
        <p:nvSpPr>
          <p:cNvPr id="68" name="Google Shape;68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 sz="2400"/>
              <a:t>Réaliser un algorithme permettant de faire un maximum de livraison avec un nombre de tour limité.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Etude et analyse du problème</a:t>
            </a:r>
            <a:endParaRPr sz="3600"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950949"/>
            <a:ext cx="8520600" cy="293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fr" sz="2400"/>
              <a:t>Quantité de commande et quantité de drone importantes</a:t>
            </a:r>
            <a:endParaRPr sz="2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fr" sz="2400"/>
              <a:t>De nombreuses contraintes (poids, distance, commandes, quantités, temps de trajet, chargement, déchargement, …)</a:t>
            </a:r>
            <a:endParaRPr sz="2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81000" lvl="0" marL="457200" rtl="0" algn="l">
              <a:spcBef>
                <a:spcPts val="1200"/>
              </a:spcBef>
              <a:spcAft>
                <a:spcPts val="0"/>
              </a:spcAft>
              <a:buSzPts val="2400"/>
              <a:buChar char="●"/>
            </a:pPr>
            <a:r>
              <a:rPr lang="fr" sz="2400"/>
              <a:t>Meilleurs choix de parcours en fonction des commandes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4400"/>
              <a:t>De la théorie à la pratique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400"/>
              <a:t>Passons au code</a:t>
            </a:r>
            <a:endParaRPr sz="4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Les quelques fonctions qu’on utilise</a:t>
            </a:r>
            <a:endParaRPr sz="3600"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2700" y="1125850"/>
            <a:ext cx="4038600" cy="362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Les quelques fonctions qu’on utilise</a:t>
            </a:r>
            <a:endParaRPr sz="3600"/>
          </a:p>
        </p:txBody>
      </p:sp>
      <p:pic>
        <p:nvPicPr>
          <p:cNvPr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9175" y="1490663"/>
            <a:ext cx="7105650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Les quelques fonctions qu’on utilise</a:t>
            </a:r>
            <a:endParaRPr sz="3600"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1575" y="1233488"/>
            <a:ext cx="6800850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Les quelques fonctions qu’on utilise</a:t>
            </a:r>
            <a:endParaRPr sz="3600"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575" y="1514475"/>
            <a:ext cx="7562850" cy="27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3600"/>
              <a:t>Les quelques fonctions qu’on utilise</a:t>
            </a:r>
            <a:endParaRPr sz="3600"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425" y="1815175"/>
            <a:ext cx="7477125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